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5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6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1" r:id="rId10"/>
    <p:sldMasterId id="2147483794" r:id="rId11"/>
    <p:sldMasterId id="2147483807" r:id="rId12"/>
    <p:sldMasterId id="2147483820" r:id="rId13"/>
    <p:sldMasterId id="2147483833" r:id="rId14"/>
    <p:sldMasterId id="2147483872" r:id="rId15"/>
    <p:sldMasterId id="2147483898" r:id="rId16"/>
    <p:sldMasterId id="2147483911" r:id="rId17"/>
  </p:sldMasterIdLst>
  <p:sldIdLst>
    <p:sldId id="257" r:id="rId18"/>
    <p:sldId id="258" r:id="rId19"/>
    <p:sldId id="259" r:id="rId20"/>
    <p:sldId id="260" r:id="rId21"/>
    <p:sldId id="262" r:id="rId22"/>
    <p:sldId id="263" r:id="rId23"/>
    <p:sldId id="264" r:id="rId24"/>
    <p:sldId id="265" r:id="rId25"/>
    <p:sldId id="267" r:id="rId26"/>
    <p:sldId id="268" r:id="rId27"/>
    <p:sldId id="270" r:id="rId28"/>
    <p:sldId id="271" r:id="rId29"/>
    <p:sldId id="272" r:id="rId30"/>
    <p:sldId id="273" r:id="rId31"/>
    <p:sldId id="274" r:id="rId32"/>
    <p:sldId id="277" r:id="rId33"/>
    <p:sldId id="278" r:id="rId34"/>
    <p:sldId id="280" r:id="rId35"/>
    <p:sldId id="285" r:id="rId36"/>
    <p:sldId id="279" r:id="rId37"/>
    <p:sldId id="281" r:id="rId38"/>
    <p:sldId id="282" r:id="rId39"/>
    <p:sldId id="283" r:id="rId40"/>
    <p:sldId id="286" r:id="rId41"/>
    <p:sldId id="287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4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8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63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5906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18D3B-B76C-44E3-ADDA-1D2EFD1BAD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13449"/>
      </p:ext>
    </p:extLst>
  </p:cSld>
  <p:clrMapOvr>
    <a:masterClrMapping/>
  </p:clrMapOvr>
  <p:transition spd="med">
    <p:dissolv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0F74-9506-4B96-890B-DB9CEB890B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800092"/>
      </p:ext>
    </p:extLst>
  </p:cSld>
  <p:clrMapOvr>
    <a:masterClrMapping/>
  </p:clrMapOvr>
  <p:transition spd="med">
    <p:dissolv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256D-9E96-4023-8F32-B6D1ABF87F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536034"/>
      </p:ext>
    </p:extLst>
  </p:cSld>
  <p:clrMapOvr>
    <a:masterClrMapping/>
  </p:clrMapOvr>
  <p:transition spd="med">
    <p:dissolv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C78F6-682E-4C4A-9993-165CABD2A4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83207"/>
      </p:ext>
    </p:extLst>
  </p:cSld>
  <p:clrMapOvr>
    <a:masterClrMapping/>
  </p:clrMapOvr>
  <p:transition spd="med">
    <p:dissolv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7753C-26D5-4349-BEE5-FD90CEE42E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47832"/>
      </p:ext>
    </p:extLst>
  </p:cSld>
  <p:clrMapOvr>
    <a:masterClrMapping/>
  </p:clrMapOvr>
  <p:transition spd="med">
    <p:dissolv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A94D5-FB6C-4679-8F72-3AEB4D8260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3909"/>
      </p:ext>
    </p:extLst>
  </p:cSld>
  <p:clrMapOvr>
    <a:masterClrMapping/>
  </p:clrMapOvr>
  <p:transition spd="med">
    <p:dissolv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AEA7-8A9E-49DD-98F9-DFD11B5B3B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879773"/>
      </p:ext>
    </p:extLst>
  </p:cSld>
  <p:clrMapOvr>
    <a:masterClrMapping/>
  </p:clrMapOvr>
  <p:transition spd="med">
    <p:dissolv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70A5F-9CF5-41F2-A497-94BCB6EAD1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254874"/>
      </p:ext>
    </p:extLst>
  </p:cSld>
  <p:clrMapOvr>
    <a:masterClrMapping/>
  </p:clrMapOvr>
  <p:transition spd="med">
    <p:dissolv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9AADC-614B-4BD8-94CE-878281745F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059511"/>
      </p:ext>
    </p:extLst>
  </p:cSld>
  <p:clrMapOvr>
    <a:masterClrMapping/>
  </p:clrMapOvr>
  <p:transition spd="med">
    <p:dissolv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3C35C-A255-4BAE-8F33-BD4D4E033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35583"/>
      </p:ext>
    </p:extLst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92946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E57C5-9C89-4E55-8AB5-4DC2DE6FC2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599691"/>
      </p:ext>
    </p:extLst>
  </p:cSld>
  <p:clrMapOvr>
    <a:masterClrMapping/>
  </p:clrMapOvr>
  <p:transition spd="med">
    <p:dissolv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FB36D-E577-4B05-BB6A-07D87B5DA6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181108"/>
      </p:ext>
    </p:extLst>
  </p:cSld>
  <p:clrMapOvr>
    <a:masterClrMapping/>
  </p:clrMapOvr>
  <p:transition spd="med">
    <p:dissolv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18D3B-B76C-44E3-ADDA-1D2EFD1BAD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408622"/>
      </p:ext>
    </p:extLst>
  </p:cSld>
  <p:clrMapOvr>
    <a:masterClrMapping/>
  </p:clrMapOvr>
  <p:transition spd="med">
    <p:dissolv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0F74-9506-4B96-890B-DB9CEB890B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047764"/>
      </p:ext>
    </p:extLst>
  </p:cSld>
  <p:clrMapOvr>
    <a:masterClrMapping/>
  </p:clrMapOvr>
  <p:transition spd="med">
    <p:dissolv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256D-9E96-4023-8F32-B6D1ABF87F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255585"/>
      </p:ext>
    </p:extLst>
  </p:cSld>
  <p:clrMapOvr>
    <a:masterClrMapping/>
  </p:clrMapOvr>
  <p:transition spd="med">
    <p:dissolv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C78F6-682E-4C4A-9993-165CABD2A4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133086"/>
      </p:ext>
    </p:extLst>
  </p:cSld>
  <p:clrMapOvr>
    <a:masterClrMapping/>
  </p:clrMapOvr>
  <p:transition spd="med">
    <p:dissolv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7753C-26D5-4349-BEE5-FD90CEE42E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993554"/>
      </p:ext>
    </p:extLst>
  </p:cSld>
  <p:clrMapOvr>
    <a:masterClrMapping/>
  </p:clrMapOvr>
  <p:transition spd="med">
    <p:dissolv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A94D5-FB6C-4679-8F72-3AEB4D8260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95977"/>
      </p:ext>
    </p:extLst>
  </p:cSld>
  <p:clrMapOvr>
    <a:masterClrMapping/>
  </p:clrMapOvr>
  <p:transition spd="med">
    <p:dissolv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AEA7-8A9E-49DD-98F9-DFD11B5B3B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018709"/>
      </p:ext>
    </p:extLst>
  </p:cSld>
  <p:clrMapOvr>
    <a:masterClrMapping/>
  </p:clrMapOvr>
  <p:transition spd="med">
    <p:dissolv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70A5F-9CF5-41F2-A497-94BCB6EAD1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454667"/>
      </p:ext>
    </p:extLst>
  </p:cSld>
  <p:clrMapOvr>
    <a:masterClrMapping/>
  </p:clrMapOvr>
  <p:transition spd="med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8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1117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9AADC-614B-4BD8-94CE-878281745F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736196"/>
      </p:ext>
    </p:extLst>
  </p:cSld>
  <p:clrMapOvr>
    <a:masterClrMapping/>
  </p:clrMapOvr>
  <p:transition spd="med">
    <p:dissolv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3C35C-A255-4BAE-8F33-BD4D4E033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327677"/>
      </p:ext>
    </p:extLst>
  </p:cSld>
  <p:clrMapOvr>
    <a:masterClrMapping/>
  </p:clrMapOvr>
  <p:transition spd="med">
    <p:dissolv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E57C5-9C89-4E55-8AB5-4DC2DE6FC2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378776"/>
      </p:ext>
    </p:extLst>
  </p:cSld>
  <p:clrMapOvr>
    <a:masterClrMapping/>
  </p:clrMapOvr>
  <p:transition spd="med">
    <p:dissolv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FB36D-E577-4B05-BB6A-07D87B5DA6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776860"/>
      </p:ext>
    </p:extLst>
  </p:cSld>
  <p:clrMapOvr>
    <a:masterClrMapping/>
  </p:clrMapOvr>
  <p:transition spd="med">
    <p:dissolv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18D3B-B76C-44E3-ADDA-1D2EFD1BAD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35714"/>
      </p:ext>
    </p:extLst>
  </p:cSld>
  <p:clrMapOvr>
    <a:masterClrMapping/>
  </p:clrMapOvr>
  <p:transition spd="med">
    <p:dissolv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0F74-9506-4B96-890B-DB9CEB890B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138228"/>
      </p:ext>
    </p:extLst>
  </p:cSld>
  <p:clrMapOvr>
    <a:masterClrMapping/>
  </p:clrMapOvr>
  <p:transition spd="med">
    <p:dissolv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256D-9E96-4023-8F32-B6D1ABF87F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314915"/>
      </p:ext>
    </p:extLst>
  </p:cSld>
  <p:clrMapOvr>
    <a:masterClrMapping/>
  </p:clrMapOvr>
  <p:transition spd="med">
    <p:dissolv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C78F6-682E-4C4A-9993-165CABD2A4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104036"/>
      </p:ext>
    </p:extLst>
  </p:cSld>
  <p:clrMapOvr>
    <a:masterClrMapping/>
  </p:clrMapOvr>
  <p:transition spd="med">
    <p:dissolv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7753C-26D5-4349-BEE5-FD90CEE42E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34037"/>
      </p:ext>
    </p:extLst>
  </p:cSld>
  <p:clrMapOvr>
    <a:masterClrMapping/>
  </p:clrMapOvr>
  <p:transition spd="med">
    <p:dissolv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A94D5-FB6C-4679-8F72-3AEB4D8260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679898"/>
      </p:ext>
    </p:extLst>
  </p:cSld>
  <p:clrMapOvr>
    <a:masterClrMapping/>
  </p:clrMapOvr>
  <p:transition spd="med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2812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AEA7-8A9E-49DD-98F9-DFD11B5B3B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9492"/>
      </p:ext>
    </p:extLst>
  </p:cSld>
  <p:clrMapOvr>
    <a:masterClrMapping/>
  </p:clrMapOvr>
  <p:transition spd="med">
    <p:dissolv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70A5F-9CF5-41F2-A497-94BCB6EAD1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769486"/>
      </p:ext>
    </p:extLst>
  </p:cSld>
  <p:clrMapOvr>
    <a:masterClrMapping/>
  </p:clrMapOvr>
  <p:transition spd="med">
    <p:dissolv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9AADC-614B-4BD8-94CE-878281745F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051360"/>
      </p:ext>
    </p:extLst>
  </p:cSld>
  <p:clrMapOvr>
    <a:masterClrMapping/>
  </p:clrMapOvr>
  <p:transition spd="med">
    <p:dissolv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3C35C-A255-4BAE-8F33-BD4D4E033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586321"/>
      </p:ext>
    </p:extLst>
  </p:cSld>
  <p:clrMapOvr>
    <a:masterClrMapping/>
  </p:clrMapOvr>
  <p:transition spd="med">
    <p:dissolv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E57C5-9C89-4E55-8AB5-4DC2DE6FC2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674573"/>
      </p:ext>
    </p:extLst>
  </p:cSld>
  <p:clrMapOvr>
    <a:masterClrMapping/>
  </p:clrMapOvr>
  <p:transition spd="med">
    <p:dissolv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FB36D-E577-4B05-BB6A-07D87B5DA6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320975"/>
      </p:ext>
    </p:extLst>
  </p:cSld>
  <p:clrMapOvr>
    <a:masterClrMapping/>
  </p:clrMapOvr>
  <p:transition spd="med">
    <p:dissolv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18D3B-B76C-44E3-ADDA-1D2EFD1BADD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389311"/>
      </p:ext>
    </p:extLst>
  </p:cSld>
  <p:clrMapOvr>
    <a:masterClrMapping/>
  </p:clrMapOvr>
  <p:transition spd="med">
    <p:dissolv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86BE4-0621-4E99-919F-231CC678C6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83601"/>
      </p:ext>
    </p:extLst>
  </p:cSld>
  <p:clrMapOvr>
    <a:masterClrMapping/>
  </p:clrMapOvr>
  <p:transition spd="med">
    <p:dissolv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0578F-AB04-48DC-8453-17430AFD12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710721"/>
      </p:ext>
    </p:extLst>
  </p:cSld>
  <p:clrMapOvr>
    <a:masterClrMapping/>
  </p:clrMapOvr>
  <p:transition spd="med">
    <p:dissolv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E8D22-56B2-4EB0-A150-35016D0F18D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99146"/>
      </p:ext>
    </p:extLst>
  </p:cSld>
  <p:clrMapOvr>
    <a:masterClrMapping/>
  </p:clrMapOvr>
  <p:transition spd="med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16100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97A28-D8B2-4FCF-9979-80D8AC0967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27419"/>
      </p:ext>
    </p:extLst>
  </p:cSld>
  <p:clrMapOvr>
    <a:masterClrMapping/>
  </p:clrMapOvr>
  <p:transition spd="med">
    <p:dissolv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85EC5-C841-4578-9840-A776B5125EC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061400"/>
      </p:ext>
    </p:extLst>
  </p:cSld>
  <p:clrMapOvr>
    <a:masterClrMapping/>
  </p:clrMapOvr>
  <p:transition spd="med">
    <p:dissolv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7000A-D093-42BE-8E7B-5B56DC2AF7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47230"/>
      </p:ext>
    </p:extLst>
  </p:cSld>
  <p:clrMapOvr>
    <a:masterClrMapping/>
  </p:clrMapOvr>
  <p:transition spd="med">
    <p:dissolv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D0A3B-FBBE-4467-861B-3729897EA9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90037"/>
      </p:ext>
    </p:extLst>
  </p:cSld>
  <p:clrMapOvr>
    <a:masterClrMapping/>
  </p:clrMapOvr>
  <p:transition spd="med">
    <p:dissolv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5816B-F6D2-4BFB-80AB-B7C1F756B4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20252"/>
      </p:ext>
    </p:extLst>
  </p:cSld>
  <p:clrMapOvr>
    <a:masterClrMapping/>
  </p:clrMapOvr>
  <p:transition spd="med">
    <p:dissolv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6440C-BF30-4C8C-93FB-ABA6781148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97587"/>
      </p:ext>
    </p:extLst>
  </p:cSld>
  <p:clrMapOvr>
    <a:masterClrMapping/>
  </p:clrMapOvr>
  <p:transition spd="med">
    <p:dissolv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ADA92-AFA8-4C0A-BE3E-3B89A1D0A9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65422"/>
      </p:ext>
    </p:extLst>
  </p:cSld>
  <p:clrMapOvr>
    <a:masterClrMapping/>
  </p:clrMapOvr>
  <p:transition spd="med">
    <p:dissolv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55CC1-37E3-41BC-8E9E-0576F3A4D4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48623"/>
      </p:ext>
    </p:extLst>
  </p:cSld>
  <p:clrMapOvr>
    <a:masterClrMapping/>
  </p:clrMapOvr>
  <p:transition spd="med">
    <p:dissolv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52489-B83D-4CC1-A11F-ECC4D3088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144281"/>
      </p:ext>
    </p:extLst>
  </p:cSld>
  <p:clrMapOvr>
    <a:masterClrMapping/>
  </p:clrMapOvr>
  <p:transition spd="med">
    <p:dissolv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86BE4-0621-4E99-919F-231CC678C6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707679"/>
      </p:ext>
    </p:extLst>
  </p:cSld>
  <p:clrMapOvr>
    <a:masterClrMapping/>
  </p:clrMapOvr>
  <p:transition spd="med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8038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0578F-AB04-48DC-8453-17430AFD12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264625"/>
      </p:ext>
    </p:extLst>
  </p:cSld>
  <p:clrMapOvr>
    <a:masterClrMapping/>
  </p:clrMapOvr>
  <p:transition spd="med">
    <p:dissolv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E8D22-56B2-4EB0-A150-35016D0F18D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647845"/>
      </p:ext>
    </p:extLst>
  </p:cSld>
  <p:clrMapOvr>
    <a:masterClrMapping/>
  </p:clrMapOvr>
  <p:transition spd="med">
    <p:dissolv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97A28-D8B2-4FCF-9979-80D8AC0967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88600"/>
      </p:ext>
    </p:extLst>
  </p:cSld>
  <p:clrMapOvr>
    <a:masterClrMapping/>
  </p:clrMapOvr>
  <p:transition spd="med">
    <p:dissolv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85EC5-C841-4578-9840-A776B5125EC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322541"/>
      </p:ext>
    </p:extLst>
  </p:cSld>
  <p:clrMapOvr>
    <a:masterClrMapping/>
  </p:clrMapOvr>
  <p:transition spd="med">
    <p:dissolv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7000A-D093-42BE-8E7B-5B56DC2AF7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43127"/>
      </p:ext>
    </p:extLst>
  </p:cSld>
  <p:clrMapOvr>
    <a:masterClrMapping/>
  </p:clrMapOvr>
  <p:transition spd="med">
    <p:dissolv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D0A3B-FBBE-4467-861B-3729897EA9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711247"/>
      </p:ext>
    </p:extLst>
  </p:cSld>
  <p:clrMapOvr>
    <a:masterClrMapping/>
  </p:clrMapOvr>
  <p:transition spd="med">
    <p:dissolv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5816B-F6D2-4BFB-80AB-B7C1F756B4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835795"/>
      </p:ext>
    </p:extLst>
  </p:cSld>
  <p:clrMapOvr>
    <a:masterClrMapping/>
  </p:clrMapOvr>
  <p:transition spd="med">
    <p:dissolv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6440C-BF30-4C8C-93FB-ABA6781148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84241"/>
      </p:ext>
    </p:extLst>
  </p:cSld>
  <p:clrMapOvr>
    <a:masterClrMapping/>
  </p:clrMapOvr>
  <p:transition spd="med">
    <p:dissolv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ADA92-AFA8-4C0A-BE3E-3B89A1D0A9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609894"/>
      </p:ext>
    </p:extLst>
  </p:cSld>
  <p:clrMapOvr>
    <a:masterClrMapping/>
  </p:clrMapOvr>
  <p:transition spd="med">
    <p:dissolv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55CC1-37E3-41BC-8E9E-0576F3A4D4D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206122"/>
      </p:ext>
    </p:extLst>
  </p:cSld>
  <p:clrMapOvr>
    <a:masterClrMapping/>
  </p:clrMapOvr>
  <p:transition spd="med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190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52489-B83D-4CC1-A11F-ECC4D3088F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197655"/>
      </p:ext>
    </p:extLst>
  </p:cSld>
  <p:clrMapOvr>
    <a:masterClrMapping/>
  </p:clrMapOvr>
  <p:transition spd="med">
    <p:dissolv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0B81-7CEF-4858-B291-6739773F7E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95682"/>
      </p:ext>
    </p:extLst>
  </p:cSld>
  <p:clrMapOvr>
    <a:masterClrMapping/>
  </p:clrMapOvr>
  <p:transition spd="med">
    <p:dissolv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0EF9B-98AD-4F4C-9DAA-303175EDA6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515963"/>
      </p:ext>
    </p:extLst>
  </p:cSld>
  <p:clrMapOvr>
    <a:masterClrMapping/>
  </p:clrMapOvr>
  <p:transition spd="med">
    <p:dissolv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E0244-A6C2-44E7-A2B0-921E2F1979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238807"/>
      </p:ext>
    </p:extLst>
  </p:cSld>
  <p:clrMapOvr>
    <a:masterClrMapping/>
  </p:clrMapOvr>
  <p:transition spd="med">
    <p:dissolv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29DA3-0D3C-489E-BB2D-2547FEAE04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45227"/>
      </p:ext>
    </p:extLst>
  </p:cSld>
  <p:clrMapOvr>
    <a:masterClrMapping/>
  </p:clrMapOvr>
  <p:transition spd="med">
    <p:dissolv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41202-9D23-4AEF-A9A1-AEC54ED3EA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321676"/>
      </p:ext>
    </p:extLst>
  </p:cSld>
  <p:clrMapOvr>
    <a:masterClrMapping/>
  </p:clrMapOvr>
  <p:transition spd="med">
    <p:dissolv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1A2DD-1750-461A-ACAA-32FFA46FF0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708209"/>
      </p:ext>
    </p:extLst>
  </p:cSld>
  <p:clrMapOvr>
    <a:masterClrMapping/>
  </p:clrMapOvr>
  <p:transition spd="med">
    <p:dissolv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6DD40-2CCD-4163-815D-0834DD0D96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79850"/>
      </p:ext>
    </p:extLst>
  </p:cSld>
  <p:clrMapOvr>
    <a:masterClrMapping/>
  </p:clrMapOvr>
  <p:transition spd="med">
    <p:dissolv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04DB5-E767-42A4-99ED-255B15E98C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115901"/>
      </p:ext>
    </p:extLst>
  </p:cSld>
  <p:clrMapOvr>
    <a:masterClrMapping/>
  </p:clrMapOvr>
  <p:transition spd="med">
    <p:dissolv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180C2-863B-4E72-BDDA-6A78BBA439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587638"/>
      </p:ext>
    </p:extLst>
  </p:cSld>
  <p:clrMapOvr>
    <a:masterClrMapping/>
  </p:clrMapOvr>
  <p:transition spd="med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07758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67FCD-E82A-47F5-9D82-14201BDD3E0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545598"/>
      </p:ext>
    </p:extLst>
  </p:cSld>
  <p:clrMapOvr>
    <a:masterClrMapping/>
  </p:clrMapOvr>
  <p:transition spd="med">
    <p:dissolv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D33BA-8135-4E4E-8F8E-C2B7A24AD6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613881"/>
      </p:ext>
    </p:extLst>
  </p:cSld>
  <p:clrMapOvr>
    <a:masterClrMapping/>
  </p:clrMapOvr>
  <p:transition spd="med">
    <p:dissolv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458B3-8036-46DC-9713-1FB8FC2183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27180"/>
      </p:ext>
    </p:extLst>
  </p:cSld>
  <p:clrMapOvr>
    <a:masterClrMapping/>
  </p:clrMapOvr>
  <p:transition spd="med">
    <p:dissolv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C0B81-7CEF-4858-B291-6739773F7E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470806"/>
      </p:ext>
    </p:extLst>
  </p:cSld>
  <p:clrMapOvr>
    <a:masterClrMapping/>
  </p:clrMapOvr>
  <p:transition spd="med">
    <p:dissolv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0EF9B-98AD-4F4C-9DAA-303175EDA6B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020765"/>
      </p:ext>
    </p:extLst>
  </p:cSld>
  <p:clrMapOvr>
    <a:masterClrMapping/>
  </p:clrMapOvr>
  <p:transition spd="med">
    <p:dissolv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E0244-A6C2-44E7-A2B0-921E2F1979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266362"/>
      </p:ext>
    </p:extLst>
  </p:cSld>
  <p:clrMapOvr>
    <a:masterClrMapping/>
  </p:clrMapOvr>
  <p:transition spd="med">
    <p:dissolv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29DA3-0D3C-489E-BB2D-2547FEAE04B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064670"/>
      </p:ext>
    </p:extLst>
  </p:cSld>
  <p:clrMapOvr>
    <a:masterClrMapping/>
  </p:clrMapOvr>
  <p:transition spd="med">
    <p:dissolv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41202-9D23-4AEF-A9A1-AEC54ED3EA9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955633"/>
      </p:ext>
    </p:extLst>
  </p:cSld>
  <p:clrMapOvr>
    <a:masterClrMapping/>
  </p:clrMapOvr>
  <p:transition spd="med">
    <p:dissolv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1A2DD-1750-461A-ACAA-32FFA46FF0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795361"/>
      </p:ext>
    </p:extLst>
  </p:cSld>
  <p:clrMapOvr>
    <a:masterClrMapping/>
  </p:clrMapOvr>
  <p:transition spd="med">
    <p:dissolv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6DD40-2CCD-4163-815D-0834DD0D96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16260"/>
      </p:ext>
    </p:extLst>
  </p:cSld>
  <p:clrMapOvr>
    <a:masterClrMapping/>
  </p:clrMapOvr>
  <p:transition spd="med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4856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04DB5-E767-42A4-99ED-255B15E98C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782532"/>
      </p:ext>
    </p:extLst>
  </p:cSld>
  <p:clrMapOvr>
    <a:masterClrMapping/>
  </p:clrMapOvr>
  <p:transition spd="med">
    <p:dissolv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180C2-863B-4E72-BDDA-6A78BBA4397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901355"/>
      </p:ext>
    </p:extLst>
  </p:cSld>
  <p:clrMapOvr>
    <a:masterClrMapping/>
  </p:clrMapOvr>
  <p:transition spd="med">
    <p:dissolv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67FCD-E82A-47F5-9D82-14201BDD3E0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809303"/>
      </p:ext>
    </p:extLst>
  </p:cSld>
  <p:clrMapOvr>
    <a:masterClrMapping/>
  </p:clrMapOvr>
  <p:transition spd="med">
    <p:dissolv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D33BA-8135-4E4E-8F8E-C2B7A24AD6F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24345"/>
      </p:ext>
    </p:extLst>
  </p:cSld>
  <p:clrMapOvr>
    <a:masterClrMapping/>
  </p:clrMapOvr>
  <p:transition spd="med">
    <p:dissolv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0458B3-8036-46DC-9713-1FB8FC2183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467368"/>
      </p:ext>
    </p:extLst>
  </p:cSld>
  <p:clrMapOvr>
    <a:masterClrMapping/>
  </p:clrMapOvr>
  <p:transition spd="med">
    <p:dissolv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EC0B81-7CEF-4858-B291-6739773F7E0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90EF9B-98AD-4F4C-9DAA-303175EDA6B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E0244-A6C2-44E7-A2B0-921E2F1979F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829DA3-0D3C-489E-BB2D-2547FEAE04B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F41202-9D23-4AEF-A9A1-AEC54ED3EA9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10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67001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11A2DD-1750-461A-ACAA-32FFA46FF02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66DD40-2CCD-4163-815D-0834DD0D966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304DB5-E767-42A4-99ED-255B15E98CD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180C2-863B-4E72-BDDA-6A78BBA4397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C67FCD-E82A-47F5-9D82-14201BDD3E0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7D33BA-8135-4E4E-8F8E-C2B7A24AD6F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382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9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284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8692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10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7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281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3163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6950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8549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0030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7177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88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3814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10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2007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9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4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077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970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7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6521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9200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7726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2381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0426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619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698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180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9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4372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8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0786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7212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898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038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1842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5052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7571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06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5567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1675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0895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8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0057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7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126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61982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431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641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161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8692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617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0584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1665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4166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8507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4647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6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1061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899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0853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9999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59933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025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4025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802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7508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5817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504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89284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43853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8026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9522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1741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63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11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2174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4685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69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9820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965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60382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03905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07142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1835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155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0F74-9506-4B96-890B-DB9CEB890B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429505"/>
      </p:ext>
    </p:extLst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9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430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256D-9E96-4023-8F32-B6D1ABF87F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574539"/>
      </p:ext>
    </p:extLst>
  </p:cSld>
  <p:clrMapOvr>
    <a:masterClrMapping/>
  </p:clrMapOvr>
  <p:transition spd="med">
    <p:dissolv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C78F6-682E-4C4A-9993-165CABD2A4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496969"/>
      </p:ext>
    </p:extLst>
  </p:cSld>
  <p:clrMapOvr>
    <a:masterClrMapping/>
  </p:clrMapOvr>
  <p:transition spd="med">
    <p:dissolv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7753C-26D5-4349-BEE5-FD90CEE42E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129990"/>
      </p:ext>
    </p:extLst>
  </p:cSld>
  <p:clrMapOvr>
    <a:masterClrMapping/>
  </p:clrMapOvr>
  <p:transition spd="med">
    <p:dissolv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A94D5-FB6C-4679-8F72-3AEB4D8260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41317"/>
      </p:ext>
    </p:extLst>
  </p:cSld>
  <p:clrMapOvr>
    <a:masterClrMapping/>
  </p:clrMapOvr>
  <p:transition spd="med">
    <p:dissolv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AEA7-8A9E-49DD-98F9-DFD11B5B3B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961383"/>
      </p:ext>
    </p:extLst>
  </p:cSld>
  <p:clrMapOvr>
    <a:masterClrMapping/>
  </p:clrMapOvr>
  <p:transition spd="med">
    <p:dissolv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70A5F-9CF5-41F2-A497-94BCB6EAD1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53829"/>
      </p:ext>
    </p:extLst>
  </p:cSld>
  <p:clrMapOvr>
    <a:masterClrMapping/>
  </p:clrMapOvr>
  <p:transition spd="med">
    <p:dissolv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9AADC-614B-4BD8-94CE-878281745F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35147"/>
      </p:ext>
    </p:extLst>
  </p:cSld>
  <p:clrMapOvr>
    <a:masterClrMapping/>
  </p:clrMapOvr>
  <p:transition spd="med">
    <p:dissolv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3C35C-A255-4BAE-8F33-BD4D4E0332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663930"/>
      </p:ext>
    </p:extLst>
  </p:cSld>
  <p:clrMapOvr>
    <a:masterClrMapping/>
  </p:clrMapOvr>
  <p:transition spd="med">
    <p:dissolv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E57C5-9C89-4E55-8AB5-4DC2DE6FC25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765305"/>
      </p:ext>
    </p:extLst>
  </p:cSld>
  <p:clrMapOvr>
    <a:masterClrMapping/>
  </p:clrMapOvr>
  <p:transition spd="med">
    <p:dissolv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FB36D-E577-4B05-BB6A-07D87B5DA65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644860"/>
      </p:ext>
    </p:extLst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931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4260E4-2A16-43AE-8C51-45FFA1FB925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90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4260E4-2A16-43AE-8C51-45FFA1FB925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772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4260E4-2A16-43AE-8C51-45FFA1FB925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2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B97B6E-FE7E-4A09-8F19-853C3F92FFF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1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B97B6E-FE7E-4A09-8F19-853C3F92FFF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8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16E48B-03E9-4EB1-ABED-6FE0707CC5A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014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16E48B-03E9-4EB1-ABED-6FE0707CC5A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39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73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1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84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611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9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706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399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4260E4-2A16-43AE-8C51-45FFA1FB925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18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7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6.xml"/><Relationship Id="rId6" Type="http://schemas.openxmlformats.org/officeDocument/2006/relationships/slide" Target="slide1.xml"/><Relationship Id="rId5" Type="http://schemas.openxmlformats.org/officeDocument/2006/relationships/image" Target="../media/image54.jpeg"/><Relationship Id="rId4" Type="http://schemas.openxmlformats.org/officeDocument/2006/relationships/image" Target="../media/image5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microsoft.com/office/2007/relationships/hdphoto" Target="../media/hdphoto3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eg"/><Relationship Id="rId5" Type="http://schemas.microsoft.com/office/2007/relationships/hdphoto" Target="../media/hdphoto2.wdp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Relationship Id="rId5" Type="http://schemas.microsoft.com/office/2007/relationships/hdphoto" Target="../media/hdphoto4.wdp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jpeg"/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12" Type="http://schemas.microsoft.com/office/2007/relationships/hdphoto" Target="../media/hdphoto9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microsoft.com/office/2007/relationships/hdphoto" Target="../media/hdphoto8.wdp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4.xml"/><Relationship Id="rId6" Type="http://schemas.microsoft.com/office/2007/relationships/hdphoto" Target="../media/hdphoto11.wdp"/><Relationship Id="rId5" Type="http://schemas.openxmlformats.org/officeDocument/2006/relationships/image" Target="../media/image32.jpe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286380" y="857232"/>
            <a:ext cx="371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</a:p>
          <a:p>
            <a:r>
              <a:rPr lang="ru-RU" sz="3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</a:p>
          <a:p>
            <a:r>
              <a:rPr lang="ru-RU" sz="3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Есенин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9" y="3810003"/>
            <a:ext cx="31341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1895  –  1925 </a:t>
            </a:r>
          </a:p>
        </p:txBody>
      </p:sp>
      <p:pic>
        <p:nvPicPr>
          <p:cNvPr id="1030" name="Picture 6" descr="http://img-fotki.yandex.ru/get/6444/54042467.7c/0_91ce0_8e6e56b5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20514"/>
            <a:ext cx="2304256" cy="435175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stihi.ru/pics/2013/06/10/79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88" t="-6546"/>
          <a:stretch/>
        </p:blipFill>
        <p:spPr bwMode="auto">
          <a:xfrm>
            <a:off x="1920870" y="364621"/>
            <a:ext cx="3366918" cy="612112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stihi.ru/pics/2013/06/10/79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88" t="47757" r="33589" b="11687"/>
          <a:stretch/>
        </p:blipFill>
        <p:spPr bwMode="auto">
          <a:xfrm rot="5400000">
            <a:off x="1722223" y="5205043"/>
            <a:ext cx="1590092" cy="17474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stihi.ru/pics/2013/06/10/79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88" t="47757" r="33589" b="11687"/>
          <a:stretch/>
        </p:blipFill>
        <p:spPr bwMode="auto">
          <a:xfrm rot="5400000">
            <a:off x="1040651" y="4675227"/>
            <a:ext cx="1590092" cy="17474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394398" y="4898352"/>
            <a:ext cx="1464192" cy="97264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38914">
            <a:off x="1966735" y="5398848"/>
            <a:ext cx="869028" cy="102628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38013">
            <a:off x="1401181" y="5103281"/>
            <a:ext cx="869028" cy="102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5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Цели урока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Познакомиться…</a:t>
            </a:r>
          </a:p>
          <a:p>
            <a:pPr marL="514350" indent="-514350">
              <a:buAutoNum type="arabicPeriod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Прочитать…</a:t>
            </a: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Проанализировать…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Учиться…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8123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84213" y="141287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827088" y="2205038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>
              <a:solidFill>
                <a:srgbClr val="0000FF"/>
              </a:solidFill>
              <a:latin typeface="Comic Sans MS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0000FF"/>
                </a:solidFill>
                <a:latin typeface="Comic Sans MS" pitchFamily="66" charset="0"/>
              </a:rPr>
              <a:t> </a:t>
            </a:r>
            <a:endParaRPr lang="ru-RU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7172" name="Picture 4" descr="C:\Users\User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984952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684213" y="141287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827088" y="2205038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>
              <a:solidFill>
                <a:srgbClr val="0000FF"/>
              </a:solidFill>
              <a:latin typeface="Comic Sans MS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0000FF"/>
                </a:solidFill>
                <a:latin typeface="Comic Sans MS" pitchFamily="66" charset="0"/>
              </a:rPr>
              <a:t> </a:t>
            </a:r>
            <a:endParaRPr lang="ru-RU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15364" name="Picture 4" descr="C:\Users\User\Desktop\midd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76250"/>
            <a:ext cx="5545137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3527425" cy="4090987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Клюка- палка с кривым верхним концом для опоры при ходьбе</a:t>
            </a:r>
          </a:p>
        </p:txBody>
      </p:sp>
    </p:spTree>
    <p:extLst>
      <p:ext uri="{BB962C8B-B14F-4D97-AF65-F5344CB8AC3E}">
        <p14:creationId xmlns:p14="http://schemas.microsoft.com/office/powerpoint/2010/main" val="348657679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684213" y="141287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371600" y="2276475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>
              <a:solidFill>
                <a:srgbClr val="0000FF"/>
              </a:solidFill>
              <a:latin typeface="Comic Sans MS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0000FF"/>
                </a:solidFill>
                <a:latin typeface="Comic Sans MS" pitchFamily="66" charset="0"/>
              </a:rPr>
              <a:t> </a:t>
            </a:r>
            <a:endParaRPr lang="ru-RU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16388" name="Picture 4" descr="C:\Users\User\Desktop\IMG_208a7133134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-1344613"/>
            <a:ext cx="11368088" cy="892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Заголовок 1"/>
          <p:cNvSpPr>
            <a:spLocks noGrp="1"/>
          </p:cNvSpPr>
          <p:nvPr>
            <p:ph type="title"/>
          </p:nvPr>
        </p:nvSpPr>
        <p:spPr>
          <a:xfrm>
            <a:off x="-323850" y="3716338"/>
            <a:ext cx="3671888" cy="3141662"/>
          </a:xfrm>
        </p:spPr>
        <p:txBody>
          <a:bodyPr/>
          <a:lstStyle/>
          <a:p>
            <a:r>
              <a:rPr lang="ru-RU" dirty="0" smtClean="0"/>
              <a:t>Шаль-большой платок</a:t>
            </a:r>
          </a:p>
        </p:txBody>
      </p:sp>
    </p:spTree>
    <p:extLst>
      <p:ext uri="{BB962C8B-B14F-4D97-AF65-F5344CB8AC3E}">
        <p14:creationId xmlns:p14="http://schemas.microsoft.com/office/powerpoint/2010/main" val="343779136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684213" y="141287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827088" y="2205038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ru-RU" sz="4000" b="1" smtClean="0">
                <a:solidFill>
                  <a:srgbClr val="0000FF"/>
                </a:solidFill>
                <a:latin typeface="Comic Sans MS" pitchFamily="66" charset="0"/>
              </a:rPr>
              <a:t>С.А. Есенин «Пороша»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20484" name="Picture 4" descr="C:\Users\User\Desktop\1380968021_poros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263" y="-80963"/>
            <a:ext cx="11826876" cy="888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6" descr="C:\Users\User\Desktop\DSC094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4068763"/>
            <a:ext cx="67310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7" descr="C:\Users\User\Desktop\raven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603750"/>
            <a:ext cx="6477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0" descr="C:\Users\User\Desktop\94626018_large_DSC017461024x8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4068763"/>
            <a:ext cx="6731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1" descr="C:\Users\User\Desktop\information_items_5884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3663950"/>
            <a:ext cx="554038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4" descr="C:\Users\User\Desktop\43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410075"/>
            <a:ext cx="954087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5" descr="C:\Users\User\Desktop\index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" y="4137025"/>
            <a:ext cx="598488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906408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Зимние просто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08163"/>
            <a:ext cx="9036050" cy="10252076"/>
          </a:xfrm>
          <a:prstGeom prst="rect">
            <a:avLst/>
          </a:prstGeom>
          <a:noFill/>
          <a:ln w="635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9476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C:\Users\User\Desktop\35999609_1195179747_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0"/>
            <a:ext cx="10247313" cy="765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684213" y="141287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827088" y="2205038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endParaRPr lang="ru-RU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96415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7" name="Picture 7" descr="дяте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51088"/>
            <a:ext cx="9144000" cy="9209088"/>
          </a:xfrm>
          <a:prstGeom prst="rect">
            <a:avLst/>
          </a:prstGeom>
          <a:noFill/>
          <a:ln w="508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16812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684213" y="141287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827088" y="2205038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 smtClean="0">
              <a:solidFill>
                <a:srgbClr val="0000FF"/>
              </a:solidFill>
              <a:latin typeface="Comic Sans MS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endParaRPr lang="ru-RU" b="1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26628" name="Picture 4" descr="C:\Users\User\Desktop\000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227109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снежи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611188" y="0"/>
            <a:ext cx="8281987" cy="1368425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ФИЗМИНУТКА</a:t>
            </a: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776288" y="1735138"/>
            <a:ext cx="7591425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Не боимся мы пороши.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Ловим снег – хлопок в ладоши.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Руки в стороны, по швам.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Снега хватит вам и нам.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По пороше побежали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Comic Sans MS" pitchFamily="66" charset="0"/>
              </a:rPr>
              <a:t>И снежинкой полетали.</a:t>
            </a:r>
          </a:p>
        </p:txBody>
      </p:sp>
      <p:pic>
        <p:nvPicPr>
          <p:cNvPr id="32775" name="Picture 7" descr="4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5825" y="836613"/>
            <a:ext cx="2195513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8" descr="9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724400"/>
            <a:ext cx="305911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9" descr="сн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24844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539750" cy="476250"/>
          </a:xfrm>
          <a:prstGeom prst="actionButtonReturn">
            <a:avLst/>
          </a:prstGeom>
          <a:solidFill>
            <a:srgbClr val="CCECFF"/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13817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0685.jpg"/>
          <p:cNvPicPr>
            <a:picLocks noChangeAspect="1"/>
          </p:cNvPicPr>
          <p:nvPr/>
        </p:nvPicPr>
        <p:blipFill>
          <a:blip r:embed="rId3"/>
          <a:srcRect r="13765"/>
          <a:stretch>
            <a:fillRect/>
          </a:stretch>
        </p:blipFill>
        <p:spPr>
          <a:xfrm>
            <a:off x="357167" y="1333488"/>
            <a:ext cx="5171379" cy="533401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17334" r="11999" b="6007"/>
          <a:stretch>
            <a:fillRect/>
          </a:stretch>
        </p:blipFill>
        <p:spPr bwMode="auto">
          <a:xfrm>
            <a:off x="3643306" y="784049"/>
            <a:ext cx="5143536" cy="6074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7" name="TextBox 6"/>
          <p:cNvSpPr txBox="1"/>
          <p:nvPr/>
        </p:nvSpPr>
        <p:spPr>
          <a:xfrm>
            <a:off x="1214414" y="381037"/>
            <a:ext cx="5929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Константиново</a:t>
            </a:r>
          </a:p>
        </p:txBody>
      </p:sp>
    </p:spTree>
    <p:extLst>
      <p:ext uri="{BB962C8B-B14F-4D97-AF65-F5344CB8AC3E}">
        <p14:creationId xmlns:p14="http://schemas.microsoft.com/office/powerpoint/2010/main" val="238411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844824"/>
            <a:ext cx="7380808" cy="4281339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/>
              <a:t>Еду.</a:t>
            </a:r>
            <a:r>
              <a:rPr lang="en-US" sz="3200" b="1" dirty="0" smtClean="0"/>
              <a:t>II</a:t>
            </a:r>
            <a:r>
              <a:rPr lang="ru-RU" sz="3200" b="1" dirty="0" smtClean="0"/>
              <a:t> Тихо.</a:t>
            </a:r>
            <a:r>
              <a:rPr lang="en-US" sz="3200" b="1" dirty="0" smtClean="0"/>
              <a:t>II</a:t>
            </a:r>
            <a:r>
              <a:rPr lang="ru-RU" sz="3200" b="1" dirty="0" smtClean="0"/>
              <a:t> Слышны звоны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Под копытом на снегу,</a:t>
            </a:r>
            <a:r>
              <a:rPr lang="en-US" sz="3200" b="1" dirty="0" smtClean="0"/>
              <a:t>I</a:t>
            </a: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Только серые вороны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Расшумелись на лугу.</a:t>
            </a:r>
            <a:r>
              <a:rPr lang="en-US" sz="3200" b="1" dirty="0" smtClean="0"/>
              <a:t>II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С.А.Есенин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ПОРОША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97913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1700808"/>
            <a:ext cx="7452816" cy="4425355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/>
              <a:t>Заколдован невидимкой,</a:t>
            </a:r>
            <a:r>
              <a:rPr lang="en-US" sz="3200" b="1" dirty="0" smtClean="0"/>
              <a:t>I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Дремлет лес под сказку сна,</a:t>
            </a:r>
            <a:r>
              <a:rPr lang="en-US" sz="3200" b="1" dirty="0" smtClean="0"/>
              <a:t>I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Словно белою косынкой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err="1" smtClean="0"/>
              <a:t>Подвязалася</a:t>
            </a:r>
            <a:r>
              <a:rPr lang="ru-RU" sz="3200" b="1" dirty="0" smtClean="0"/>
              <a:t> сосна.</a:t>
            </a:r>
            <a:r>
              <a:rPr lang="en-US" sz="3200" b="1" dirty="0" smtClean="0"/>
              <a:t>II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52860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308800" cy="44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err="1" smtClean="0"/>
              <a:t>Понагнулась</a:t>
            </a:r>
            <a:r>
              <a:rPr lang="en-US" sz="3200" b="1" dirty="0" smtClean="0"/>
              <a:t> </a:t>
            </a:r>
            <a:r>
              <a:rPr lang="ru-RU" sz="3200" b="1" dirty="0" smtClean="0"/>
              <a:t>,как старушка,</a:t>
            </a:r>
            <a:r>
              <a:rPr lang="en-US" sz="3200" b="1" dirty="0" smtClean="0"/>
              <a:t>I</a:t>
            </a: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err="1" smtClean="0"/>
              <a:t>Оперлася</a:t>
            </a:r>
            <a:r>
              <a:rPr lang="ru-RU" sz="3200" b="1" dirty="0" smtClean="0"/>
              <a:t> на клюку,</a:t>
            </a:r>
            <a:r>
              <a:rPr lang="en-US" sz="3200" b="1" dirty="0" smtClean="0"/>
              <a:t>I</a:t>
            </a:r>
            <a:endParaRPr lang="ru-RU" sz="3200" b="1" dirty="0" smtClean="0"/>
          </a:p>
          <a:p>
            <a:pPr marL="0" indent="0">
              <a:buNone/>
            </a:pPr>
            <a:endParaRPr lang="ru-RU" sz="3200" b="1" dirty="0"/>
          </a:p>
          <a:p>
            <a:pPr marL="0" indent="0">
              <a:buNone/>
            </a:pPr>
            <a:r>
              <a:rPr lang="ru-RU" sz="3200" b="1" dirty="0" smtClean="0"/>
              <a:t>А над самою макушкой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Долбит дятел на суку.</a:t>
            </a:r>
            <a:r>
              <a:rPr lang="en-US" sz="3200" b="1" dirty="0" smtClean="0"/>
              <a:t>II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46311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844824"/>
            <a:ext cx="7380808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/>
              <a:t>Скачет конь,</a:t>
            </a:r>
            <a:r>
              <a:rPr lang="en-US" sz="3200" b="1" dirty="0" smtClean="0"/>
              <a:t>I </a:t>
            </a:r>
            <a:r>
              <a:rPr lang="ru-RU" sz="3200" b="1" dirty="0" smtClean="0"/>
              <a:t>простору много,</a:t>
            </a:r>
            <a:r>
              <a:rPr lang="en-US" sz="3200" b="1" dirty="0" smtClean="0"/>
              <a:t>I</a:t>
            </a: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Валит снег и стелет шаль.</a:t>
            </a:r>
            <a:r>
              <a:rPr lang="en-US" sz="3200" b="1" dirty="0" smtClean="0"/>
              <a:t>II</a:t>
            </a: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Бесконечная дорога</a:t>
            </a:r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Убегает лентой вдаль.</a:t>
            </a:r>
            <a:r>
              <a:rPr lang="en-US" sz="3200" b="1" dirty="0" smtClean="0"/>
              <a:t>II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7888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1700808"/>
            <a:ext cx="7452816" cy="4425355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Я познакомился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…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3200" b="1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Я научился</a:t>
            </a:r>
            <a:r>
              <a:rPr lang="ru-RU" sz="3200" b="1" dirty="0" smtClean="0">
                <a:latin typeface="Times New Roman"/>
                <a:ea typeface="Calibri"/>
                <a:cs typeface="Times New Roman"/>
              </a:rPr>
              <a:t>…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3200" b="1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Было трудно…</a:t>
            </a:r>
            <a:endParaRPr lang="ru-RU" sz="3200" b="1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Продолжите предложения</a:t>
            </a:r>
            <a:r>
              <a:rPr lang="ru-RU" sz="28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12074335"/>
      </p:ext>
    </p:extLst>
  </p:cSld>
  <p:clrMapOvr>
    <a:masterClrMapping/>
  </p:clrMapOvr>
  <p:transition spd="med"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600" b="1" dirty="0" smtClean="0"/>
              <a:t>Спасибо за внимание</a:t>
            </a:r>
            <a:endParaRPr lang="ru-RU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6880"/>
      </p:ext>
    </p:extLst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-1371533"/>
            <a:ext cx="5410572" cy="721409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76" y="2303230"/>
            <a:ext cx="3918376" cy="390792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07661"/>
            <a:ext cx="3600400" cy="467713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5364088" y="356660"/>
            <a:ext cx="3168352" cy="3360373"/>
          </a:xfrm>
          <a:prstGeom prst="cloudCallout">
            <a:avLst>
              <a:gd name="adj1" fmla="val -93389"/>
              <a:gd name="adj2" fmla="val 1705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887977"/>
            <a:ext cx="25563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сказок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песен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частушек</a:t>
            </a:r>
          </a:p>
        </p:txBody>
      </p:sp>
    </p:spTree>
    <p:extLst>
      <p:ext uri="{BB962C8B-B14F-4D97-AF65-F5344CB8AC3E}">
        <p14:creationId xmlns:p14="http://schemas.microsoft.com/office/powerpoint/2010/main" val="17115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763" y="-411424"/>
            <a:ext cx="7416824" cy="538822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7" y="1997512"/>
            <a:ext cx="4248472" cy="451504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9013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19" t="7312" r="6535" b="6791"/>
          <a:stretch/>
        </p:blipFill>
        <p:spPr>
          <a:xfrm>
            <a:off x="1043608" y="1052451"/>
            <a:ext cx="1693650" cy="3216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059832" y="356693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природе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086563"/>
            <a:ext cx="1903832" cy="3216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27360" y="3277962"/>
            <a:ext cx="1944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Белая берёза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Под моим  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окном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Принакрылась 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снегом,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Точно серебром.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0" t="5426" r="8319"/>
          <a:stretch/>
        </p:blipFill>
        <p:spPr>
          <a:xfrm rot="16200000">
            <a:off x="4116437" y="1822632"/>
            <a:ext cx="3216224" cy="1809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7" y="3086561"/>
            <a:ext cx="2016224" cy="3216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074154" y="3165879"/>
            <a:ext cx="21802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 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Черёмуха 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душистая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весною 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расцвела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ветки  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золотистые,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Что кудри, </a:t>
            </a: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завила.</a:t>
            </a:r>
          </a:p>
        </p:txBody>
      </p:sp>
    </p:spTree>
    <p:extLst>
      <p:ext uri="{BB962C8B-B14F-4D97-AF65-F5344CB8AC3E}">
        <p14:creationId xmlns:p14="http://schemas.microsoft.com/office/powerpoint/2010/main" val="102353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324295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Константиново</a:t>
            </a:r>
          </a:p>
        </p:txBody>
      </p:sp>
      <p:pic>
        <p:nvPicPr>
          <p:cNvPr id="7172" name="Picture 4" descr="Константиново - село Сергея Есенина. Дом где жил поэт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6" y="609581"/>
            <a:ext cx="4716016" cy="418602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онстантиново - село Сергея Есенин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0"/>
          <a:stretch/>
        </p:blipFill>
        <p:spPr bwMode="auto">
          <a:xfrm>
            <a:off x="4283968" y="921855"/>
            <a:ext cx="2124618" cy="527297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онстантиново - село Сергея Есени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92" y="1008216"/>
            <a:ext cx="2429371" cy="48716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Константиново - село Сергея Есенина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460"/>
          <a:stretch/>
        </p:blipFill>
        <p:spPr bwMode="auto">
          <a:xfrm>
            <a:off x="665820" y="3615106"/>
            <a:ext cx="4032448" cy="314026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6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tutor-tour.ru/img/scu/muzei_esenina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8" y="1508788"/>
            <a:ext cx="4942103" cy="466754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295875" y="4862910"/>
            <a:ext cx="1151848" cy="7651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6958">
            <a:off x="1059960" y="4619617"/>
            <a:ext cx="863886" cy="13206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7826">
            <a:off x="1661518" y="4999724"/>
            <a:ext cx="670480" cy="7918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2040399" y="5286033"/>
            <a:ext cx="600779" cy="3990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6095" y="511731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Московский государственный музей имени Сергея Есенина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04698">
            <a:off x="4253047" y="2753225"/>
            <a:ext cx="902939" cy="10663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3668140" y="2244386"/>
            <a:ext cx="1385617" cy="920446"/>
          </a:xfrm>
          <a:prstGeom prst="rect">
            <a:avLst/>
          </a:prstGeom>
        </p:spPr>
      </p:pic>
      <p:pic>
        <p:nvPicPr>
          <p:cNvPr id="8196" name="Picture 4" descr="http://www.vashdosug.ru/upl/images/%D0%9C%D0%B5%D0%BC%D0%BE%D1%80%D0%B8%D0%B0%D0%BB%D1%8C%D0%BD%D0%B0%D1%8F%20%D0%BA%D0%BE%D0%BC%D0%BD%D0%B0%D1%82%D0%B0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506" y="1668735"/>
            <a:ext cx="3731275" cy="239538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esenin-museum.ru/wp-content/uploads/2013/12/exposition_03-960x47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22" y="3957793"/>
            <a:ext cx="3888432" cy="253828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537">
            <a:off x="4286910" y="1838741"/>
            <a:ext cx="678044" cy="45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6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5948"/>
          <a:stretch/>
        </p:blipFill>
        <p:spPr>
          <a:xfrm>
            <a:off x="467545" y="356660"/>
            <a:ext cx="4176464" cy="628478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5" y="548681"/>
            <a:ext cx="1479521" cy="2893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5" y="548681"/>
            <a:ext cx="1512169" cy="2893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0" t="14197" r="18272" b="8849"/>
          <a:stretch/>
        </p:blipFill>
        <p:spPr>
          <a:xfrm>
            <a:off x="5626641" y="3499053"/>
            <a:ext cx="1638964" cy="2777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494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4213" y="1412875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900113" y="2555875"/>
            <a:ext cx="7772400" cy="569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600" b="1" dirty="0">
              <a:solidFill>
                <a:srgbClr val="0000FF"/>
              </a:solidFill>
              <a:latin typeface="Comic Sans MS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Сергей Александрович            Есенин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«Пороша»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000" b="1" dirty="0">
              <a:solidFill>
                <a:srgbClr val="0000FF"/>
              </a:solidFill>
              <a:latin typeface="Comic Sans MS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  <a:latin typeface="Comic Sans MS" pitchFamily="66" charset="0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7874150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4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5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0_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216</Words>
  <Application>Microsoft Office PowerPoint</Application>
  <PresentationFormat>Экран (4:3)</PresentationFormat>
  <Paragraphs>100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25</vt:i4>
      </vt:variant>
    </vt:vector>
  </HeadingPairs>
  <TitlesOfParts>
    <vt:vector size="42" baseType="lpstr">
      <vt:lpstr>1_Тема Office</vt:lpstr>
      <vt:lpstr>2_Тема Office</vt:lpstr>
      <vt:lpstr>3_Тема Office</vt:lpstr>
      <vt:lpstr>4_Тема Office</vt:lpstr>
      <vt:lpstr>6_Тема Office</vt:lpstr>
      <vt:lpstr>7_Тема Office</vt:lpstr>
      <vt:lpstr>8_Тема Office</vt:lpstr>
      <vt:lpstr>9_Тема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8_Оформление по умолчанию</vt:lpstr>
      <vt:lpstr>10_Оформление по умолчанию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Цели урока</vt:lpstr>
      <vt:lpstr>Презентация PowerPoint</vt:lpstr>
      <vt:lpstr> Клюка- палка с кривым верхним концом для опоры при ходьбе</vt:lpstr>
      <vt:lpstr>Шаль-большой платок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С.А.Есенин ПОРОША</vt:lpstr>
      <vt:lpstr>Презентация PowerPoint</vt:lpstr>
      <vt:lpstr>Презентация PowerPoint</vt:lpstr>
      <vt:lpstr>Презентация PowerPoint</vt:lpstr>
      <vt:lpstr>Продолжите предложения </vt:lpstr>
      <vt:lpstr>Презентация PowerPoint</vt:lpstr>
    </vt:vector>
  </TitlesOfParts>
  <Company>МБОУ СОШ №1, с.Петрокаменское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Калоша Т.Ю.</dc:creator>
  <cp:lastModifiedBy>Калоша Т.Ю.</cp:lastModifiedBy>
  <cp:revision>13</cp:revision>
  <dcterms:created xsi:type="dcterms:W3CDTF">2016-11-23T13:47:55Z</dcterms:created>
  <dcterms:modified xsi:type="dcterms:W3CDTF">2016-11-24T12:39:56Z</dcterms:modified>
</cp:coreProperties>
</file>