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0" r:id="rId4"/>
    <p:sldId id="261" r:id="rId5"/>
    <p:sldId id="257" r:id="rId6"/>
    <p:sldId id="264" r:id="rId7"/>
    <p:sldId id="267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10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nachalo4ka.ru/wp-content/uploads/2014/11/shablon-novogodniy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060848"/>
            <a:ext cx="7772400" cy="3024336"/>
          </a:xfrm>
          <a:noFill/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</a:rPr>
              <a:t>Новогодние</a:t>
            </a:r>
            <a:br>
              <a:rPr lang="ru-RU" sz="7200" b="1" dirty="0" smtClean="0">
                <a:solidFill>
                  <a:srgbClr val="0070C0"/>
                </a:solidFill>
              </a:rPr>
            </a:br>
            <a:r>
              <a:rPr lang="ru-RU" sz="7200" b="1" dirty="0" smtClean="0">
                <a:solidFill>
                  <a:srgbClr val="0070C0"/>
                </a:solidFill>
              </a:rPr>
              <a:t> хлопоты </a:t>
            </a:r>
            <a:endParaRPr lang="ru-RU" sz="72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4869160"/>
            <a:ext cx="5608712" cy="1248544"/>
          </a:xfrm>
        </p:spPr>
        <p:txBody>
          <a:bodyPr>
            <a:normAutofit/>
          </a:bodyPr>
          <a:lstStyle/>
          <a:p>
            <a:endParaRPr lang="ru-RU" sz="1800" dirty="0" smtClean="0">
              <a:solidFill>
                <a:schemeClr val="tx1"/>
              </a:solidFill>
            </a:endParaRPr>
          </a:p>
        </p:txBody>
      </p:sp>
      <p:sp>
        <p:nvSpPr>
          <p:cNvPr id="2050" name="AutoShape 2" descr="Картинки по запросу новогодний фон зелены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Картинки по запросу новогодний фон зелены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Картинки по запросу новогодний фон зелены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Картинки по запросу новогодний фон зелены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ropowerpoint.ru/wp-content/uploads/2013/11/NewYearSlide_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Пожелания родителей: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44824"/>
            <a:ext cx="8219256" cy="4525963"/>
          </a:xfrm>
        </p:spPr>
        <p:txBody>
          <a:bodyPr>
            <a:normAutofit lnSpcReduction="1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посуда и скатерти должны соответствовать новогоднему празднику</a:t>
            </a:r>
          </a:p>
          <a:p>
            <a:pPr lvl="0"/>
            <a:r>
              <a:rPr lang="ru-RU" sz="3600" b="1" dirty="0" smtClean="0">
                <a:solidFill>
                  <a:srgbClr val="FF0000"/>
                </a:solidFill>
              </a:rPr>
              <a:t>для каждого гостя должна быть своя тарелка, стакан, трубочка для сока, а столы покрыты скатертями</a:t>
            </a:r>
          </a:p>
          <a:p>
            <a:pPr lvl="0"/>
            <a:r>
              <a:rPr lang="ru-RU" sz="3600" b="1" dirty="0" smtClean="0">
                <a:solidFill>
                  <a:srgbClr val="FF0000"/>
                </a:solidFill>
              </a:rPr>
              <a:t>сделать закупку на сумму не больше 500 рублей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propowerpoint.ru/wp-content/uploads/2013/11/NewYearSlide_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Задание 1   </a:t>
            </a:r>
            <a:r>
              <a:rPr lang="ru-RU" sz="3100" dirty="0" smtClean="0">
                <a:solidFill>
                  <a:srgbClr val="0070C0"/>
                </a:solidFill>
              </a:rPr>
              <a:t>(</a:t>
            </a:r>
            <a:r>
              <a:rPr lang="ru-RU" sz="3100" i="1" dirty="0" smtClean="0">
                <a:solidFill>
                  <a:srgbClr val="0070C0"/>
                </a:solidFill>
              </a:rPr>
              <a:t>5 минут)</a:t>
            </a:r>
            <a:endParaRPr lang="ru-RU" sz="31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700808"/>
            <a:ext cx="8363272" cy="5400600"/>
          </a:xfrm>
        </p:spPr>
        <p:txBody>
          <a:bodyPr>
            <a:normAutofit fontScale="55000" lnSpcReduction="20000"/>
          </a:bodyPr>
          <a:lstStyle/>
          <a:p>
            <a:pPr algn="just">
              <a:buNone/>
            </a:pPr>
            <a:r>
              <a:rPr lang="ru-RU" sz="6500" b="1" dirty="0" smtClean="0">
                <a:solidFill>
                  <a:srgbClr val="FF0000"/>
                </a:solidFill>
              </a:rPr>
              <a:t>    </a:t>
            </a:r>
            <a:r>
              <a:rPr lang="ru-RU" sz="5800" b="1" dirty="0" smtClean="0">
                <a:solidFill>
                  <a:srgbClr val="FF0000"/>
                </a:solidFill>
              </a:rPr>
              <a:t>За квадратный стол со стороной 50 см может сесть только 2 человека. В кафе нам предложили столы прямоугольной формы, длина которых в 2 раза больше. За такой стол может сесть детей в 3 раза больше. </a:t>
            </a:r>
          </a:p>
          <a:p>
            <a:pPr>
              <a:buNone/>
            </a:pPr>
            <a:endParaRPr lang="ru-RU" sz="6500" b="1" dirty="0" smtClean="0">
              <a:solidFill>
                <a:srgbClr val="FF0000"/>
              </a:solidFill>
            </a:endParaRPr>
          </a:p>
          <a:p>
            <a:pPr lvl="0"/>
            <a:r>
              <a:rPr lang="ru-RU" sz="5100" b="1" i="1" dirty="0" smtClean="0">
                <a:solidFill>
                  <a:srgbClr val="0070C0"/>
                </a:solidFill>
              </a:rPr>
              <a:t>Рассчитайте размеры данного стола. </a:t>
            </a:r>
          </a:p>
          <a:p>
            <a:r>
              <a:rPr lang="ru-RU" sz="5100" b="1" i="1" dirty="0" smtClean="0">
                <a:solidFill>
                  <a:srgbClr val="0070C0"/>
                </a:solidFill>
              </a:rPr>
              <a:t> Сосчитайте, сколько детей сядет за такой стол. </a:t>
            </a:r>
          </a:p>
          <a:p>
            <a:pPr lvl="0"/>
            <a:r>
              <a:rPr lang="ru-RU" sz="5100" b="1" i="1" dirty="0" smtClean="0">
                <a:solidFill>
                  <a:srgbClr val="0070C0"/>
                </a:solidFill>
              </a:rPr>
              <a:t>Предложите вариант размещения детей за столом.</a:t>
            </a:r>
            <a:r>
              <a:rPr lang="ru-RU" sz="3600" b="1" dirty="0" smtClean="0">
                <a:solidFill>
                  <a:srgbClr val="0070C0"/>
                </a:solidFill>
              </a:rPr>
              <a:t>             </a:t>
            </a:r>
            <a:endParaRPr lang="ru-RU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propowerpoint.ru/wp-content/uploads/2013/11/NewYearSlide_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Задание 2</a:t>
            </a:r>
            <a:r>
              <a:rPr lang="ru-RU" sz="2800" b="1" dirty="0" smtClean="0">
                <a:solidFill>
                  <a:srgbClr val="0070C0"/>
                </a:solidFill>
              </a:rPr>
              <a:t>   </a:t>
            </a:r>
            <a:r>
              <a:rPr lang="ru-RU" sz="2800" dirty="0" smtClean="0">
                <a:solidFill>
                  <a:srgbClr val="0070C0"/>
                </a:solidFill>
              </a:rPr>
              <a:t>(</a:t>
            </a:r>
            <a:r>
              <a:rPr lang="ru-RU" sz="2800" i="1" dirty="0" smtClean="0">
                <a:solidFill>
                  <a:srgbClr val="0070C0"/>
                </a:solidFill>
              </a:rPr>
              <a:t>5 минут</a:t>
            </a:r>
            <a:r>
              <a:rPr lang="ru-RU" sz="2800" dirty="0" smtClean="0">
                <a:solidFill>
                  <a:srgbClr val="0070C0"/>
                </a:solidFill>
              </a:rPr>
              <a:t>)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41376"/>
            <a:ext cx="8229600" cy="561662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    </a:t>
            </a:r>
            <a:r>
              <a:rPr lang="ru-RU" b="1" dirty="0" smtClean="0">
                <a:solidFill>
                  <a:srgbClr val="FF0000"/>
                </a:solidFill>
              </a:rPr>
              <a:t>Скатерть подбирают такого размера, чтобы края скатерти равномерно свисали  со всех сторон на 20 см ниже края стола. </a:t>
            </a:r>
          </a:p>
          <a:p>
            <a:pPr>
              <a:buNone/>
            </a:pPr>
            <a:endParaRPr lang="ru-RU" sz="36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36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3600" b="1" dirty="0" smtClean="0">
              <a:solidFill>
                <a:srgbClr val="FF0000"/>
              </a:solidFill>
            </a:endParaRPr>
          </a:p>
          <a:p>
            <a:pPr lvl="0">
              <a:buNone/>
            </a:pPr>
            <a:endParaRPr lang="ru-RU" sz="3600" b="1" dirty="0" smtClean="0">
              <a:solidFill>
                <a:srgbClr val="FF0000"/>
              </a:solidFill>
            </a:endParaRPr>
          </a:p>
          <a:p>
            <a:r>
              <a:rPr lang="ru-RU" b="1" i="1" dirty="0" smtClean="0">
                <a:solidFill>
                  <a:srgbClr val="0070C0"/>
                </a:solidFill>
              </a:rPr>
              <a:t>Рассчитайте размеры скатерти для стола.</a:t>
            </a:r>
          </a:p>
          <a:p>
            <a:endParaRPr lang="ru-RU" dirty="0"/>
          </a:p>
        </p:txBody>
      </p:sp>
      <p:pic>
        <p:nvPicPr>
          <p:cNvPr id="5" name="Рисунок 4" descr="http://decorposte.nichost.ru/generic/catalog/all/98_imag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924944"/>
            <a:ext cx="3744416" cy="2435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im2-tub-ru.yandex.net/i?id=eacc05bd0244da2fff9aa7225631c127&amp;n=33&amp;h=190&amp;w=25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2924944"/>
            <a:ext cx="374441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ropowerpoint.ru/wp-content/uploads/2013/11/NewYearSlide_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rgbClr val="0070C0"/>
                </a:solidFill>
              </a:rPr>
              <a:t>Задание 3 </a:t>
            </a:r>
            <a:r>
              <a:rPr lang="ru-RU" b="1" dirty="0" smtClean="0">
                <a:solidFill>
                  <a:srgbClr val="0070C0"/>
                </a:solidFill>
              </a:rPr>
              <a:t>     </a:t>
            </a:r>
            <a:r>
              <a:rPr lang="ru-RU" sz="3100" dirty="0" smtClean="0">
                <a:solidFill>
                  <a:srgbClr val="0070C0"/>
                </a:solidFill>
              </a:rPr>
              <a:t>(</a:t>
            </a:r>
            <a:r>
              <a:rPr lang="ru-RU" sz="3100" i="1" dirty="0" smtClean="0">
                <a:solidFill>
                  <a:srgbClr val="0070C0"/>
                </a:solidFill>
              </a:rPr>
              <a:t>5 минут</a:t>
            </a:r>
            <a:r>
              <a:rPr lang="ru-RU" sz="3100" dirty="0" smtClean="0">
                <a:solidFill>
                  <a:srgbClr val="0070C0"/>
                </a:solidFill>
              </a:rPr>
              <a:t>)</a:t>
            </a:r>
            <a:br>
              <a:rPr lang="ru-RU" sz="3100" dirty="0" smtClean="0">
                <a:solidFill>
                  <a:srgbClr val="0070C0"/>
                </a:solidFill>
              </a:rPr>
            </a:br>
            <a:endParaRPr lang="ru-RU" sz="31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4997152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Магазин предлагает 3 варианта готовых скатертей. Выберите скатерть, которая лучше всего по размеру подойдет для наших столов. </a:t>
            </a:r>
          </a:p>
          <a:p>
            <a:pPr algn="just"/>
            <a:endParaRPr lang="ru-RU" b="1" dirty="0" smtClean="0">
              <a:solidFill>
                <a:srgbClr val="FF0000"/>
              </a:solidFill>
            </a:endParaRPr>
          </a:p>
          <a:p>
            <a:pPr algn="just"/>
            <a:endParaRPr lang="ru-RU" b="1" dirty="0" smtClean="0">
              <a:solidFill>
                <a:srgbClr val="FF0000"/>
              </a:solidFill>
            </a:endParaRPr>
          </a:p>
          <a:p>
            <a:pPr algn="just"/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i="1" dirty="0" smtClean="0">
                <a:solidFill>
                  <a:srgbClr val="0070C0"/>
                </a:solidFill>
              </a:rPr>
              <a:t>Рассчитайте стоимость скатертей для всех столов.</a:t>
            </a:r>
          </a:p>
          <a:p>
            <a:endParaRPr lang="ru-RU" dirty="0"/>
          </a:p>
        </p:txBody>
      </p:sp>
      <p:pic>
        <p:nvPicPr>
          <p:cNvPr id="1031" name="Picture 7" descr="http://www.fiestamarket.ru/image/data/news/_skatert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429000"/>
            <a:ext cx="5715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propowerpoint.ru/wp-content/uploads/2013/11/NewYearSlide_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Задание 4  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sz="2800" dirty="0" smtClean="0">
                <a:solidFill>
                  <a:srgbClr val="0070C0"/>
                </a:solidFill>
              </a:rPr>
              <a:t>(15 минут)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340768"/>
            <a:ext cx="8651304" cy="5001419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     Интернет - магазин  предлагает 3 варианта новогодней одноразовой посуды.</a:t>
            </a:r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i="1" dirty="0" smtClean="0">
                <a:solidFill>
                  <a:srgbClr val="0070C0"/>
                </a:solidFill>
              </a:rPr>
              <a:t>Выберите посуду, которая предлагается по самой выгодной цене и соответствует новогоднему празднику. </a:t>
            </a:r>
          </a:p>
          <a:p>
            <a:r>
              <a:rPr lang="ru-RU" b="1" i="1" dirty="0" smtClean="0">
                <a:solidFill>
                  <a:srgbClr val="0070C0"/>
                </a:solidFill>
              </a:rPr>
              <a:t>Рассчитайте её стоимость для всех гостей. </a:t>
            </a:r>
          </a:p>
          <a:p>
            <a:endParaRPr lang="ru-RU" dirty="0"/>
          </a:p>
        </p:txBody>
      </p:sp>
      <p:pic>
        <p:nvPicPr>
          <p:cNvPr id="6" name="Picture 12" descr="Стаканы бумажные &quot;Новый год&quot;, 250м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4725144"/>
            <a:ext cx="1872208" cy="1872209"/>
          </a:xfrm>
          <a:prstGeom prst="rect">
            <a:avLst/>
          </a:prstGeom>
          <a:noFill/>
        </p:spPr>
      </p:pic>
      <p:pic>
        <p:nvPicPr>
          <p:cNvPr id="5" name="Picture 2" descr="Тарелки бумажные &quot;Новый год&quot;, 18с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4941168"/>
            <a:ext cx="1656184" cy="1656185"/>
          </a:xfrm>
          <a:prstGeom prst="rect">
            <a:avLst/>
          </a:prstGeom>
          <a:noFill/>
        </p:spPr>
      </p:pic>
      <p:pic>
        <p:nvPicPr>
          <p:cNvPr id="7" name="Picture 2" descr="Трубочки &quot;Фейерверк&quot;, 24см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4509120"/>
            <a:ext cx="1800200" cy="1800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propowerpoint.ru/wp-content/uploads/2013/11/NewYearSlide_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8" name="Picture 8" descr="Стаканы бумажные &quot;Ёлочка&quot;, 250м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4437112"/>
            <a:ext cx="2171700" cy="2171701"/>
          </a:xfrm>
          <a:prstGeom prst="rect">
            <a:avLst/>
          </a:prstGeom>
          <a:noFill/>
        </p:spPr>
      </p:pic>
      <p:pic>
        <p:nvPicPr>
          <p:cNvPr id="15372" name="Picture 12" descr="Стаканы бумажные &quot;Новый год&quot;, 250мл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437112"/>
            <a:ext cx="2171700" cy="2171701"/>
          </a:xfrm>
          <a:prstGeom prst="rect">
            <a:avLst/>
          </a:prstGeom>
          <a:noFill/>
        </p:spPr>
      </p:pic>
      <p:pic>
        <p:nvPicPr>
          <p:cNvPr id="15370" name="Picture 10" descr="Стаканы бумажные &quot;Галактика&quot;, 250мл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4077072"/>
            <a:ext cx="2171700" cy="2171701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39552" y="1556792"/>
            <a:ext cx="251767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посуда 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«Новый год»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83768" y="1124744"/>
            <a:ext cx="3563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посуда 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«Ёлочка»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32040" y="1484784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посуда 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«Галактика»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15362" name="Picture 2" descr="Тарелки бумажные &quot;Новый год&quot;, 18см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2708920"/>
            <a:ext cx="2171700" cy="2171701"/>
          </a:xfrm>
          <a:prstGeom prst="rect">
            <a:avLst/>
          </a:prstGeom>
          <a:noFill/>
        </p:spPr>
      </p:pic>
      <p:pic>
        <p:nvPicPr>
          <p:cNvPr id="15364" name="Picture 4" descr="Тарелки бумажные &quot;Ёлочка&quot;, 23см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2492896"/>
            <a:ext cx="2171700" cy="2171701"/>
          </a:xfrm>
          <a:prstGeom prst="rect">
            <a:avLst/>
          </a:prstGeom>
          <a:noFill/>
        </p:spPr>
      </p:pic>
      <p:pic>
        <p:nvPicPr>
          <p:cNvPr id="15366" name="Picture 6" descr="Тарелки бумажные &quot;&quot;Галактика&quot;-1&quot;, 23см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16216" y="2492896"/>
            <a:ext cx="2171700" cy="2171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nachalo4ka.ru/wp-content/uploads/2014/11/shablon-novogodniy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Удачных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вам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новогодних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покупок!</a:t>
            </a:r>
            <a:endParaRPr lang="ru-RU" sz="4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211</Words>
  <Application>Microsoft Office PowerPoint</Application>
  <PresentationFormat>Экран (4:3)</PresentationFormat>
  <Paragraphs>38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Calibri</vt:lpstr>
      <vt:lpstr>Тема Office</vt:lpstr>
      <vt:lpstr>Новогодние  хлопоты </vt:lpstr>
      <vt:lpstr>Пожелания родителей:</vt:lpstr>
      <vt:lpstr>Задание 1   (5 минут)</vt:lpstr>
      <vt:lpstr>Задание 2   (5 минут) </vt:lpstr>
      <vt:lpstr>Задание 3      (5 минут) </vt:lpstr>
      <vt:lpstr>Задание 4   (15 минут)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Преподаватель</cp:lastModifiedBy>
  <cp:revision>24</cp:revision>
  <dcterms:created xsi:type="dcterms:W3CDTF">2015-12-06T07:07:27Z</dcterms:created>
  <dcterms:modified xsi:type="dcterms:W3CDTF">2016-11-29T01:50:37Z</dcterms:modified>
</cp:coreProperties>
</file>