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3456045"/>
      </p:ext>
    </p:extLst>
  </p:cSld>
  <p:clrMapOvr>
    <a:masterClrMapping/>
  </p:clrMapOvr>
  <p:transition advClick="0" advTm="8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458868"/>
      </p:ext>
    </p:extLst>
  </p:cSld>
  <p:clrMapOvr>
    <a:masterClrMapping/>
  </p:clrMapOvr>
  <p:transition advClick="0"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9286050"/>
      </p:ext>
    </p:extLst>
  </p:cSld>
  <p:clrMapOvr>
    <a:masterClrMapping/>
  </p:clrMapOvr>
  <p:transition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0196130"/>
      </p:ext>
    </p:extLst>
  </p:cSld>
  <p:clrMapOvr>
    <a:masterClrMapping/>
  </p:clrMapOvr>
  <p:transition advClick="0"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4687436"/>
      </p:ext>
    </p:extLst>
  </p:cSld>
  <p:clrMapOvr>
    <a:masterClrMapping/>
  </p:clrMapOvr>
  <p:transition advClick="0"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4766364"/>
      </p:ext>
    </p:extLst>
  </p:cSld>
  <p:clrMapOvr>
    <a:masterClrMapping/>
  </p:clrMapOvr>
  <p:transition advClick="0"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1455029"/>
      </p:ext>
    </p:extLst>
  </p:cSld>
  <p:clrMapOvr>
    <a:masterClrMapping/>
  </p:clrMapOvr>
  <p:transition advClick="0"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739895"/>
      </p:ext>
    </p:extLst>
  </p:cSld>
  <p:clrMapOvr>
    <a:masterClrMapping/>
  </p:clrMapOvr>
  <p:transition advClick="0"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542262"/>
      </p:ext>
    </p:extLst>
  </p:cSld>
  <p:clrMapOvr>
    <a:masterClrMapping/>
  </p:clrMapOvr>
  <p:transition advClick="0" advTm="8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9991995"/>
      </p:ext>
    </p:extLst>
  </p:cSld>
  <p:clrMapOvr>
    <a:masterClrMapping/>
  </p:clrMapOvr>
  <p:transition advClick="0" advTm="8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509060"/>
      </p:ext>
    </p:extLst>
  </p:cSld>
  <p:clrMapOvr>
    <a:masterClrMapping/>
  </p:clrMapOvr>
  <p:transition advClick="0" advTm="8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A9209-5DCE-4A18-B80B-9B3F52923E73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76F18-0557-4454-B085-32FB8EF37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2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2;&#1080;&#1090;&#1072;&#1083;&#1080;&#1081;\Desktop\novogodnjaja_zarjadka\&#1044;&#1077;&#1090;&#1089;&#1082;&#1080;&#1077;%20&#1085;&#1086;&#1074;&#1086;&#1075;&#1086;&#1076;&#1085;&#1080;&#1077;%20&#1087;&#1077;&#1089;&#1085;&#1080;%20-%20&#1053;&#1086;&#1074;&#1086;&#1075;&#1086;&#1076;&#1085;&#1103;&#1103;%202013%20&#1087;&#1077;&#1089;&#1085;&#1103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3rebenka.ru/dosug-i-hobbi/6694-novogodnyaya-gif-animatsiya.html/3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asyen.ru/load/metodika/k_prezentacijam/shablon_novogodnij/277-1-0-9078" TargetMode="External"/><Relationship Id="rId4" Type="http://schemas.openxmlformats.org/officeDocument/2006/relationships/hyperlink" Target="http://poiskm.com/artist/352065-novogodnie-pesn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84976" cy="6480720"/>
          </a:xfrm>
          <a:prstGeom prst="round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" name="Детские новогодние песни - Новогодняя 2013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093296"/>
            <a:ext cx="304800" cy="3048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467544" y="404664"/>
            <a:ext cx="8420533" cy="6115738"/>
            <a:chOff x="467544" y="404664"/>
            <a:chExt cx="8420533" cy="611573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99863" y="3645024"/>
              <a:ext cx="4088214" cy="2875378"/>
            </a:xfrm>
            <a:prstGeom prst="rect">
              <a:avLst/>
            </a:prstGeom>
          </p:spPr>
        </p:pic>
        <p:sp>
          <p:nvSpPr>
            <p:cNvPr id="8" name="Горизонтальный свиток 7"/>
            <p:cNvSpPr/>
            <p:nvPr/>
          </p:nvSpPr>
          <p:spPr>
            <a:xfrm>
              <a:off x="1907704" y="836712"/>
              <a:ext cx="5265357" cy="1872208"/>
            </a:xfrm>
            <a:prstGeom prst="horizontalScroll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dirty="0" smtClean="0">
                  <a:solidFill>
                    <a:srgbClr val="002060"/>
                  </a:solidFill>
                </a:rPr>
                <a:t>Новогодняя зарядка</a:t>
              </a:r>
              <a:endParaRPr lang="ru-RU" sz="3600" dirty="0">
                <a:solidFill>
                  <a:srgbClr val="00206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71800" y="404664"/>
              <a:ext cx="3888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МОУ «СОШ» </a:t>
              </a:r>
              <a:r>
                <a:rPr lang="ru-RU" dirty="0" err="1" smtClean="0"/>
                <a:t>с.Деревянск</a:t>
              </a:r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7544" y="4077073"/>
              <a:ext cx="33123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>
                  <a:solidFill>
                    <a:schemeClr val="tx2">
                      <a:lumMod val="75000"/>
                    </a:schemeClr>
                  </a:solidFill>
                </a:rPr>
                <a:t>Автор: </a:t>
              </a:r>
              <a:r>
                <a:rPr lang="ru-RU" i="1" dirty="0" err="1" smtClean="0">
                  <a:solidFill>
                    <a:schemeClr val="tx2">
                      <a:lumMod val="75000"/>
                    </a:schemeClr>
                  </a:solidFill>
                </a:rPr>
                <a:t>Малева</a:t>
              </a:r>
              <a:r>
                <a:rPr lang="ru-RU" i="1" dirty="0" smtClean="0">
                  <a:solidFill>
                    <a:schemeClr val="tx2">
                      <a:lumMod val="75000"/>
                    </a:schemeClr>
                  </a:solidFill>
                </a:rPr>
                <a:t> Елена Борисовна, учитель русского языка и литературы</a:t>
              </a:r>
              <a:endParaRPr lang="ru-RU" i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17131179"/>
      </p:ext>
    </p:extLst>
  </p:cSld>
  <p:clrMapOvr>
    <a:masterClrMapping/>
  </p:clrMapOvr>
  <p:transition advClick="0" advTm="4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- ресурсы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hlinkClick r:id="rId3"/>
              </a:rPr>
              <a:t>http://3rebenka.ru/dosug-i-hobbi/6694-novogodnyaya-gif-animatsiya.html/3</a:t>
            </a:r>
            <a:r>
              <a:rPr lang="ru-RU" sz="2000" dirty="0" smtClean="0"/>
              <a:t> </a:t>
            </a:r>
            <a:r>
              <a:rPr lang="ru-RU" sz="2000" smtClean="0"/>
              <a:t>-картинки;                                 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http://poiskm.com/artist/352065-novogodnie-pesni</a:t>
            </a:r>
            <a:r>
              <a:rPr lang="ru-RU" sz="2000" dirty="0" smtClean="0"/>
              <a:t> - новогодняя песенка;</a:t>
            </a:r>
          </a:p>
          <a:p>
            <a:r>
              <a:rPr lang="en-US" sz="2000" dirty="0" smtClean="0">
                <a:hlinkClick r:id="rId5"/>
              </a:rPr>
              <a:t>http://easyen.ru/load/metodika/k_prezentacijam/shablon_novogodnij/277-1-0-9078</a:t>
            </a:r>
            <a:r>
              <a:rPr lang="ru-RU" sz="2000" dirty="0" smtClean="0"/>
              <a:t> - новогодний шаблон.</a:t>
            </a:r>
            <a:endParaRPr lang="ru-RU" sz="2000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2915" r="100000">
                        <a14:backgroundMark x1="86099" y1="96167" x2="93498" y2="94500"/>
                        <a14:backgroundMark x1="92825" y1="94500" x2="92825" y2="94500"/>
                        <a14:backgroundMark x1="7623" y1="92500" x2="19283" y2="9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65712"/>
            <a:ext cx="1926935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1848" y="0"/>
            <a:ext cx="2057657" cy="1795407"/>
          </a:xfrm>
          <a:prstGeom prst="rect">
            <a:avLst/>
          </a:prstGeom>
        </p:spPr>
      </p:pic>
      <p:pic>
        <p:nvPicPr>
          <p:cNvPr id="9" name="Рисунок 8" descr="2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4005064"/>
            <a:ext cx="1512168" cy="2205245"/>
          </a:xfrm>
          <a:prstGeom prst="rect">
            <a:avLst/>
          </a:prstGeom>
        </p:spPr>
      </p:pic>
      <p:pic>
        <p:nvPicPr>
          <p:cNvPr id="8" name="Рисунок 7" descr="2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836712"/>
            <a:ext cx="1512168" cy="2205245"/>
          </a:xfrm>
          <a:prstGeom prst="rect">
            <a:avLst/>
          </a:prstGeom>
        </p:spPr>
      </p:pic>
      <p:pic>
        <p:nvPicPr>
          <p:cNvPr id="12" name="Рисунок 11" descr="xmas15129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43800" y="1628800"/>
            <a:ext cx="1800200" cy="332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0534915"/>
      </p:ext>
    </p:extLst>
  </p:cSld>
  <p:clrMapOvr>
    <a:masterClrMapping/>
  </p:clrMapOvr>
  <p:transition advClick="0" advTm="10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0.33472 -0.0032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0.51597 0.0178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eih000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908720"/>
            <a:ext cx="3710905" cy="2597634"/>
          </a:xfrm>
          <a:prstGeom prst="rect">
            <a:avLst/>
          </a:prstGeom>
        </p:spPr>
      </p:pic>
      <p:pic>
        <p:nvPicPr>
          <p:cNvPr id="7" name="Рисунок 6" descr="weih0004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717032"/>
            <a:ext cx="3710905" cy="2597634"/>
          </a:xfrm>
          <a:prstGeom prst="rect">
            <a:avLst/>
          </a:prstGeom>
        </p:spPr>
      </p:pic>
      <p:pic>
        <p:nvPicPr>
          <p:cNvPr id="8" name="Рисунок 7" descr="xmas9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-531440"/>
            <a:ext cx="20955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1688084"/>
      </p:ext>
    </p:extLst>
  </p:cSld>
  <p:clrMapOvr>
    <a:masterClrMapping/>
  </p:clrMapOvr>
  <p:transition advClick="0" advTm="15000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newasanta3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996952"/>
            <a:ext cx="2994248" cy="2938106"/>
          </a:xfrm>
        </p:spPr>
      </p:pic>
      <p:pic>
        <p:nvPicPr>
          <p:cNvPr id="6" name="Рисунок 5" descr="novyj-god-5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-198784"/>
            <a:ext cx="3641324" cy="7056784"/>
          </a:xfrm>
          <a:prstGeom prst="rect">
            <a:avLst/>
          </a:prstGeom>
        </p:spPr>
      </p:pic>
    </p:spTree>
  </p:cSld>
  <p:clrMapOvr>
    <a:masterClrMapping/>
  </p:clrMapOvr>
  <p:transition advClick="0" advTm="14000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pic>
        <p:nvPicPr>
          <p:cNvPr id="3" name="Рисунок 2" descr="animacii-ded-moroz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132856"/>
            <a:ext cx="5793432" cy="4055402"/>
          </a:xfrm>
          <a:prstGeom prst="rect">
            <a:avLst/>
          </a:prstGeom>
        </p:spPr>
      </p:pic>
      <p:pic>
        <p:nvPicPr>
          <p:cNvPr id="5" name="Рисунок 4" descr="tree5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0"/>
            <a:ext cx="3181350" cy="4076700"/>
          </a:xfrm>
          <a:prstGeom prst="rect">
            <a:avLst/>
          </a:prstGeom>
        </p:spPr>
      </p:pic>
    </p:spTree>
  </p:cSld>
  <p:clrMapOvr>
    <a:masterClrMapping/>
  </p:clrMapOvr>
  <p:transition advClick="0" advTm="12000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pic>
        <p:nvPicPr>
          <p:cNvPr id="4" name="Рисунок 3" descr="animaciya-snegovik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620688"/>
            <a:ext cx="3086100" cy="3333750"/>
          </a:xfrm>
          <a:prstGeom prst="rect">
            <a:avLst/>
          </a:prstGeom>
        </p:spPr>
      </p:pic>
      <p:pic>
        <p:nvPicPr>
          <p:cNvPr id="5" name="Рисунок 4" descr="animaciya-snegovik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924944"/>
            <a:ext cx="3086100" cy="3333750"/>
          </a:xfrm>
          <a:prstGeom prst="rect">
            <a:avLst/>
          </a:prstGeom>
        </p:spPr>
      </p:pic>
      <p:pic>
        <p:nvPicPr>
          <p:cNvPr id="7" name="Рисунок 6" descr="xmas1612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0"/>
            <a:ext cx="8208912" cy="764704"/>
          </a:xfrm>
          <a:prstGeom prst="rect">
            <a:avLst/>
          </a:prstGeom>
        </p:spPr>
      </p:pic>
    </p:spTree>
  </p:cSld>
  <p:clrMapOvr>
    <a:masterClrMapping/>
  </p:clrMapOvr>
  <p:transition advClick="0" advTm="8000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pic>
        <p:nvPicPr>
          <p:cNvPr id="4" name="Рисунок 3" descr="xmas9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05075" cy="3530835"/>
          </a:xfrm>
          <a:prstGeom prst="rect">
            <a:avLst/>
          </a:prstGeom>
        </p:spPr>
      </p:pic>
      <p:pic>
        <p:nvPicPr>
          <p:cNvPr id="6" name="Рисунок 5" descr="xmas9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924944"/>
            <a:ext cx="2705075" cy="3530835"/>
          </a:xfrm>
          <a:prstGeom prst="rect">
            <a:avLst/>
          </a:prstGeom>
        </p:spPr>
      </p:pic>
      <p:pic>
        <p:nvPicPr>
          <p:cNvPr id="7" name="Рисунок 6" descr="xmas91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38925" y="692696"/>
            <a:ext cx="2705075" cy="3530835"/>
          </a:xfrm>
          <a:prstGeom prst="rect">
            <a:avLst/>
          </a:prstGeom>
        </p:spPr>
      </p:pic>
      <p:pic>
        <p:nvPicPr>
          <p:cNvPr id="9" name="Рисунок 8" descr="xmas146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019175" cy="1447800"/>
          </a:xfrm>
          <a:prstGeom prst="rect">
            <a:avLst/>
          </a:prstGeom>
        </p:spPr>
      </p:pic>
      <p:pic>
        <p:nvPicPr>
          <p:cNvPr id="10" name="Рисунок 9" descr="xmas146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2780928"/>
            <a:ext cx="1019175" cy="1447800"/>
          </a:xfrm>
          <a:prstGeom prst="rect">
            <a:avLst/>
          </a:prstGeom>
        </p:spPr>
      </p:pic>
      <p:pic>
        <p:nvPicPr>
          <p:cNvPr id="11" name="Рисунок 10" descr="xmas146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404664"/>
            <a:ext cx="1019175" cy="1447800"/>
          </a:xfrm>
          <a:prstGeom prst="rect">
            <a:avLst/>
          </a:prstGeom>
        </p:spPr>
      </p:pic>
    </p:spTree>
  </p:cSld>
  <p:clrMapOvr>
    <a:masterClrMapping/>
  </p:clrMapOvr>
  <p:transition advClick="0" advTm="9000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pic>
        <p:nvPicPr>
          <p:cNvPr id="4" name="Рисунок 3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2912" y="1301002"/>
            <a:ext cx="1903264" cy="2556623"/>
          </a:xfrm>
          <a:prstGeom prst="rect">
            <a:avLst/>
          </a:prstGeom>
        </p:spPr>
      </p:pic>
      <p:pic>
        <p:nvPicPr>
          <p:cNvPr id="5" name="Рисунок 4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340768"/>
            <a:ext cx="1903264" cy="2556623"/>
          </a:xfrm>
          <a:prstGeom prst="rect">
            <a:avLst/>
          </a:prstGeom>
        </p:spPr>
      </p:pic>
      <p:pic>
        <p:nvPicPr>
          <p:cNvPr id="6" name="Рисунок 5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340768"/>
            <a:ext cx="1903264" cy="2556623"/>
          </a:xfrm>
          <a:prstGeom prst="rect">
            <a:avLst/>
          </a:prstGeom>
        </p:spPr>
      </p:pic>
      <p:pic>
        <p:nvPicPr>
          <p:cNvPr id="7" name="Рисунок 6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268760"/>
            <a:ext cx="1903264" cy="2556623"/>
          </a:xfrm>
          <a:prstGeom prst="rect">
            <a:avLst/>
          </a:prstGeom>
        </p:spPr>
      </p:pic>
      <p:pic>
        <p:nvPicPr>
          <p:cNvPr id="8" name="Рисунок 7" descr="xmas15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941168"/>
            <a:ext cx="7920880" cy="1589658"/>
          </a:xfrm>
          <a:prstGeom prst="rect">
            <a:avLst/>
          </a:prstGeom>
        </p:spPr>
      </p:pic>
      <p:pic>
        <p:nvPicPr>
          <p:cNvPr id="9" name="Рисунок 8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24544" y="1340768"/>
            <a:ext cx="1903264" cy="2556623"/>
          </a:xfrm>
          <a:prstGeom prst="rect">
            <a:avLst/>
          </a:prstGeom>
        </p:spPr>
      </p:pic>
      <p:pic>
        <p:nvPicPr>
          <p:cNvPr id="10" name="Рисунок 9" descr="xmas15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1268760"/>
            <a:ext cx="1903264" cy="2556623"/>
          </a:xfrm>
          <a:prstGeom prst="rect">
            <a:avLst/>
          </a:prstGeom>
        </p:spPr>
      </p:pic>
    </p:spTree>
  </p:cSld>
  <p:clrMapOvr>
    <a:masterClrMapping/>
  </p:clrMapOvr>
  <p:transition advClick="0" advTm="12000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50" cy="6858000"/>
          </a:xfrm>
          <a:prstGeom prst="rect">
            <a:avLst/>
          </a:prstGeom>
        </p:spPr>
      </p:pic>
      <p:pic>
        <p:nvPicPr>
          <p:cNvPr id="3" name="Рисунок 2" descr="animaciya-snegovik7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9112" y="1301678"/>
            <a:ext cx="6171240" cy="4143546"/>
          </a:xfrm>
          <a:prstGeom prst="rect">
            <a:avLst/>
          </a:prstGeom>
        </p:spPr>
      </p:pic>
      <p:pic>
        <p:nvPicPr>
          <p:cNvPr id="4" name="Рисунок 3" descr="xmas161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2400" y="213218"/>
            <a:ext cx="720080" cy="6024094"/>
          </a:xfrm>
          <a:prstGeom prst="rect">
            <a:avLst/>
          </a:prstGeom>
        </p:spPr>
      </p:pic>
      <p:pic>
        <p:nvPicPr>
          <p:cNvPr id="5" name="Рисунок 4" descr="xmas161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720080" cy="60240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07704" y="5589240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Будьте здоровы!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12000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Новогодний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Новогодний (1)</Template>
  <TotalTime>126</TotalTime>
  <Words>44</Words>
  <Application>Microsoft Office PowerPoint</Application>
  <PresentationFormat>Экран (4:3)</PresentationFormat>
  <Paragraphs>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Шаблон Новогодний (1)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Интернет -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Виталий</dc:creator>
  <cp:lastModifiedBy>Виталий</cp:lastModifiedBy>
  <cp:revision>21</cp:revision>
  <dcterms:created xsi:type="dcterms:W3CDTF">2013-12-17T17:20:03Z</dcterms:created>
  <dcterms:modified xsi:type="dcterms:W3CDTF">2014-12-17T21:06:00Z</dcterms:modified>
</cp:coreProperties>
</file>